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80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95" r:id="rId11"/>
    <p:sldId id="288" r:id="rId12"/>
    <p:sldId id="289" r:id="rId13"/>
    <p:sldId id="290" r:id="rId14"/>
    <p:sldId id="291" r:id="rId15"/>
    <p:sldId id="292" r:id="rId16"/>
    <p:sldId id="293" r:id="rId17"/>
    <p:sldId id="263" r:id="rId18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6C00C29-9FE5-4DEA-A8EC-C60D2560955B}">
          <p14:sldIdLst>
            <p14:sldId id="280"/>
            <p14:sldId id="257"/>
            <p14:sldId id="323"/>
            <p14:sldId id="326"/>
            <p14:sldId id="314"/>
            <p14:sldId id="319"/>
            <p14:sldId id="325"/>
            <p14:sldId id="322"/>
            <p14:sldId id="324"/>
            <p14:sldId id="321"/>
          </p14:sldIdLst>
        </p14:section>
        <p14:section name="Раздел без заголовка" id="{CDD2B89D-AE9D-45CD-A59F-DDB410FFB989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7A0A-ECD0-49DA-BCDD-15B669E9A596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FCEAE-30C2-47EC-B79D-B12C650170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9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8322448" cy="954097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Союз </a:t>
            </a:r>
            <a:r>
              <a:rPr lang="ru-RU" sz="28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инновационно-технологических центров </a:t>
            </a:r>
            <a:r>
              <a:rPr lang="ru-RU" sz="2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56992"/>
            <a:ext cx="6550679" cy="129265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29" tIns="45715" rIns="91429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/>
              <a:t>Информационно - коммуникационная система EEN-Россия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2112"/>
            <a:ext cx="1012982" cy="8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534"/>
            <a:ext cx="2018855" cy="5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6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тестирования: Авторизация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офф сай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859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тестирования: Новости центра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управление новостью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4569"/>
            <a:ext cx="9144000" cy="5863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тестирования: Истории успеха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управление историе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1045"/>
            <a:ext cx="9144000" cy="5886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тестирования: Материалы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управление материалами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9144000" cy="3600400"/>
          </a:xfrm>
          <a:prstGeom prst="rect">
            <a:avLst/>
          </a:prstGeom>
        </p:spPr>
      </p:pic>
      <p:pic>
        <p:nvPicPr>
          <p:cNvPr id="9" name="Рисунок 8" descr="управление материалами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9144000" cy="2775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тестирования: Отчетность центров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отчетнос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6247"/>
            <a:ext cx="9144000" cy="5891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чем ведется работа сейчас?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1520" y="908720"/>
            <a:ext cx="7272808" cy="72008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данный момент над ИКС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ведутся следующие работы: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9552" y="1772816"/>
            <a:ext cx="6984776" cy="72008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Двухсторонняя интеграция с Европейской системой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Enterprise Europe Network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39552" y="2564904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«Система уведомлений»;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3284984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«Служба поддержки»;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 планах?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79512" y="836712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разработка модуля «Обучение»;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79512" y="1556792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разработка модуля «Статистика»;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79512" y="2276872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разработка модуля «Конструктор отчетов»;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79512" y="3068960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разработка модуля «Опросы»;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9512" y="3861048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оптимизация работы программного кода ИКС;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79512" y="4581128"/>
            <a:ext cx="6984776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оптимизация пользовательского интерфейса ИКС;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50" y="260648"/>
            <a:ext cx="1012982" cy="8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18855" cy="5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655" y="2492896"/>
            <a:ext cx="8322448" cy="52321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Назначение и структура системы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51520" y="908720"/>
            <a:ext cx="7272808" cy="144016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Информационно-коммуникационная система 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Enterprise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Россия»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предназначена для автоматизации деятельности региональной сети «EEN-Россия».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51520" y="2708920"/>
            <a:ext cx="7272808" cy="144016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 системы: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http://een.ruitc.ru/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Назначение и структура системы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51520" y="908720"/>
            <a:ext cx="7272808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ИКС имеет модульную структуру.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модуль автоматизирует один или несколько бизнес-процессов: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67544" y="2132856"/>
            <a:ext cx="7056784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Базовый модуль управления ИКС;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67544" y="2852936"/>
            <a:ext cx="7056784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управления структурой сети региональных центров;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67544" y="3573016"/>
            <a:ext cx="7056784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управления клиентами центров;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67544" y="4293096"/>
            <a:ext cx="7056784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для работы с профилями запросов и предложений, в соответствии со стандартами MERLIN;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67544" y="5013176"/>
            <a:ext cx="7056784" cy="57606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«Журнал событий»;</a:t>
            </a:r>
          </a:p>
        </p:txBody>
      </p:sp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управления структурой сети региональных центров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управление центр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7734"/>
            <a:ext cx="9144000" cy="5890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управления клиентами центров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управление клиент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для работы с профилями запросов и предложений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управление профиле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3160"/>
            <a:ext cx="9144000" cy="5854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для работы с профилями запросов и предложений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управление профилем_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1278"/>
            <a:ext cx="9144000" cy="5856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1520" y="908720"/>
            <a:ext cx="7272808" cy="93610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Ведется постоянная работа над ИКС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Россия» и в данный момент готовится к выпуску: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39552" y="2060848"/>
            <a:ext cx="698477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«Новости центров»;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39552" y="2708920"/>
            <a:ext cx="698477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«Истории успеха»;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3356992"/>
            <a:ext cx="698477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«Материалы»;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39552" y="4005064"/>
            <a:ext cx="698477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«Контакты»;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39552" y="5301208"/>
            <a:ext cx="698477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Раздел для отчетности центров;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39552" y="4653136"/>
            <a:ext cx="698477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Модуль «Рассылки»;</a:t>
            </a:r>
          </a:p>
        </p:txBody>
      </p:sp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>
            <a:stCxn id="15" idx="3"/>
            <a:endCxn id="14" idx="5"/>
          </p:cNvCxnSpPr>
          <p:nvPr/>
        </p:nvCxnSpPr>
        <p:spPr>
          <a:xfrm flipH="1">
            <a:off x="2343060" y="4904104"/>
            <a:ext cx="41698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7"/>
            <a:endCxn id="15" idx="1"/>
          </p:cNvCxnSpPr>
          <p:nvPr/>
        </p:nvCxnSpPr>
        <p:spPr>
          <a:xfrm>
            <a:off x="2343060" y="3682088"/>
            <a:ext cx="41698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 на этапе тестирования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1520" y="908720"/>
            <a:ext cx="7272808" cy="93610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 двухсторонний обмен данными с официальным сайтом сети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568" y="3429000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ИКС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Россия»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228184" y="3429000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292494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Новости центров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Истории успеха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45091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Выражение интереса к профилям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627784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Авторизация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5776" y="371877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5482</TotalTime>
  <Words>332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Петряев Дмитрий</dc:creator>
  <cp:lastModifiedBy>Artem</cp:lastModifiedBy>
  <cp:revision>417</cp:revision>
  <cp:lastPrinted>2013-11-14T09:23:55Z</cp:lastPrinted>
  <dcterms:created xsi:type="dcterms:W3CDTF">2013-03-27T07:31:02Z</dcterms:created>
  <dcterms:modified xsi:type="dcterms:W3CDTF">2015-05-18T03:42:58Z</dcterms:modified>
</cp:coreProperties>
</file>