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sldIdLst>
    <p:sldId id="280" r:id="rId2"/>
    <p:sldId id="257" r:id="rId3"/>
    <p:sldId id="281" r:id="rId4"/>
    <p:sldId id="282" r:id="rId5"/>
    <p:sldId id="283" r:id="rId6"/>
    <p:sldId id="284" r:id="rId7"/>
    <p:sldId id="296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3" r:id="rId16"/>
    <p:sldId id="294" r:id="rId17"/>
    <p:sldId id="297" r:id="rId18"/>
    <p:sldId id="292" r:id="rId19"/>
    <p:sldId id="263" r:id="rId20"/>
  </p:sldIdLst>
  <p:sldSz cx="9144000" cy="6858000" type="screen4x3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F6C00C29-9FE5-4DEA-A8EC-C60D2560955B}">
          <p14:sldIdLst>
            <p14:sldId id="280"/>
            <p14:sldId id="257"/>
            <p14:sldId id="323"/>
            <p14:sldId id="326"/>
            <p14:sldId id="314"/>
            <p14:sldId id="319"/>
            <p14:sldId id="325"/>
            <p14:sldId id="322"/>
            <p14:sldId id="324"/>
            <p14:sldId id="321"/>
          </p14:sldIdLst>
        </p14:section>
        <p14:section name="Раздел без заголовка" id="{CDD2B89D-AE9D-45CD-A59F-DDB410FFB989}">
          <p14:sldIdLst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47A0A-ECD0-49DA-BCDD-15B669E9A596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242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FCEAE-30C2-47EC-B79D-B12C650170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985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19.05.2015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060848"/>
            <a:ext cx="8322448" cy="954097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Союз </a:t>
            </a:r>
            <a:r>
              <a:rPr lang="ru-RU" sz="28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инновационно-технологических центров </a:t>
            </a:r>
            <a:r>
              <a:rPr lang="ru-RU" sz="2800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356992"/>
            <a:ext cx="6550679" cy="150809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29" tIns="45715" rIns="91429" bIns="45715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i="1" dirty="0" smtClean="0"/>
              <a:t>Информационно - коммуникационная система EEN-Россия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практическая часть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92112"/>
            <a:ext cx="1012982" cy="88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534"/>
            <a:ext cx="2018855" cy="51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968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213440" y="171290"/>
            <a:ext cx="7319218" cy="40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Клиенты и услуги – Мои профили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1210"/>
            <a:ext cx="736302" cy="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Мои профил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1152"/>
            <a:ext cx="9144000" cy="587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213440" y="171290"/>
            <a:ext cx="7319218" cy="40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Клиенты и услуги – Добавление профиля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1210"/>
            <a:ext cx="736302" cy="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Добавление профил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9144000" cy="51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213440" y="171290"/>
            <a:ext cx="7319218" cy="40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Клиенты и услуги – Добавление профиля - Ошибка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1210"/>
            <a:ext cx="736302" cy="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Добавление профиля - ошиб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9144000" cy="498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213440" y="171290"/>
            <a:ext cx="7319218" cy="40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Клиенты и услуги – Добавление профиля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1210"/>
            <a:ext cx="736302" cy="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Добавление профиля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18248"/>
            <a:ext cx="9144000" cy="583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213440" y="171290"/>
            <a:ext cx="7319218" cy="40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Клиенты и услуги – Добавление профиля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1210"/>
            <a:ext cx="736302" cy="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Добавление профиля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0768"/>
            <a:ext cx="9144000" cy="586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213440" y="171290"/>
            <a:ext cx="7319218" cy="40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Запросы на валидаци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Валидация профиля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1210"/>
            <a:ext cx="736302" cy="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На валидаци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9144000" cy="511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213440" y="171290"/>
            <a:ext cx="7319218" cy="40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Клиенты и услуги – Профили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EEN-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1210"/>
            <a:ext cx="736302" cy="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Профили сет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81080"/>
            <a:ext cx="9144000" cy="577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213440" y="171290"/>
            <a:ext cx="7319218" cy="40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Клиенты и услуги – Профили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EEN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Merlin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1210"/>
            <a:ext cx="736302" cy="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merl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4000" cy="522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 стрелкой 19"/>
          <p:cNvCxnSpPr/>
          <p:nvPr/>
        </p:nvCxnSpPr>
        <p:spPr>
          <a:xfrm>
            <a:off x="6948264" y="378904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9" idx="3"/>
            <a:endCxn id="10" idx="1"/>
          </p:cNvCxnSpPr>
          <p:nvPr/>
        </p:nvCxnSpPr>
        <p:spPr>
          <a:xfrm>
            <a:off x="1907704" y="306896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Прямоугольник 118"/>
          <p:cNvSpPr/>
          <p:nvPr/>
        </p:nvSpPr>
        <p:spPr>
          <a:xfrm>
            <a:off x="213440" y="171290"/>
            <a:ext cx="7319218" cy="40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Клиенты и услуги – Добавление профиля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1210"/>
            <a:ext cx="736302" cy="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79512" y="764704"/>
            <a:ext cx="7344816" cy="504056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Общая схема процесса добавления профиля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348880"/>
            <a:ext cx="158417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Добавление клиента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2348880"/>
            <a:ext cx="158417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профиля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2348880"/>
            <a:ext cx="158417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Передача профиля в сеть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88224" y="2348880"/>
            <a:ext cx="158417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Отправка профиля на валидацию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88224" y="4581128"/>
            <a:ext cx="158417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Проверка профиля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4581128"/>
            <a:ext cx="158417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Активация профиля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995936" y="306896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084168" y="306896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3" idx="1"/>
            <a:endCxn id="14" idx="3"/>
          </p:cNvCxnSpPr>
          <p:nvPr/>
        </p:nvCxnSpPr>
        <p:spPr>
          <a:xfrm flipH="1">
            <a:off x="6084168" y="530120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7668344" y="378904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40352" y="3933056"/>
            <a:ext cx="1547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Исправление замечаний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7250" y="260648"/>
            <a:ext cx="1012982" cy="88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2018855" cy="51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00655" y="2492896"/>
            <a:ext cx="8322448" cy="523210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213440" y="171290"/>
            <a:ext cx="7319218" cy="40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Авторизация в системе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EEN-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1210"/>
            <a:ext cx="736302" cy="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179512" y="692696"/>
            <a:ext cx="7344816" cy="432048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Адрес системы: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http://een.ruitc.ru/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Вхо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00808"/>
            <a:ext cx="9144000" cy="363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213440" y="171290"/>
            <a:ext cx="7319218" cy="40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в системе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EEN-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1210"/>
            <a:ext cx="736302" cy="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9144000" cy="55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213440" y="171290"/>
            <a:ext cx="7319218" cy="40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в системе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EEN-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1210"/>
            <a:ext cx="736302" cy="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79512" y="692696"/>
            <a:ext cx="7344816" cy="1656184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Клиенты и услуги: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Клиенты РИЦ – перечень клиентов центра;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Профили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EEN-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Россия – все активные профили сети;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Профили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EEN (Merlin)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все активные профили системы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EEN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Мои профили – все профили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79512" y="2492896"/>
            <a:ext cx="7344816" cy="108012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Запросы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валидацию: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Запросы на валидацию – все профили центра, отправленные на валидацию.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179512" y="3717032"/>
            <a:ext cx="7344816" cy="864096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Сетевое взаимодействие: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Центры партнеры (РИЦ) – все центры участники сети.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179512" y="4725144"/>
            <a:ext cx="7344816" cy="18002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Моя организация: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Управление центром – редактирование контактной информации центра;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Новости центра;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Истории успеха;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Отчетность – заполнение целевых индикаторов центра.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213440" y="171290"/>
            <a:ext cx="7319218" cy="40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в системе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EEN-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1210"/>
            <a:ext cx="736302" cy="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79512" y="2060848"/>
            <a:ext cx="7344816" cy="936104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Сервисы: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Материалы сети.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79512" y="3140968"/>
            <a:ext cx="7344816" cy="108012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Контакты: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Данный раздел будет содержать контактные данные сотрудников сети.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213440" y="171290"/>
            <a:ext cx="7319218" cy="40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Моя организация - Управление центром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1210"/>
            <a:ext cx="736302" cy="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управление центро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74912"/>
            <a:ext cx="9144000" cy="58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213440" y="171290"/>
            <a:ext cx="7319218" cy="40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Сетевое взаимодействие – Центры партнеры (РИЦ)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1210"/>
            <a:ext cx="736302" cy="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Центры партнер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75383"/>
            <a:ext cx="9144000" cy="588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213440" y="171290"/>
            <a:ext cx="7319218" cy="40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Клиенты и услуги – Клиенты РИЦ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1210"/>
            <a:ext cx="736302" cy="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Список клиентов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9144000" cy="510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213440" y="171290"/>
            <a:ext cx="7319218" cy="40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Клиенты и услуги – Клиенты РИЦ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1210"/>
            <a:ext cx="736302" cy="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Добавление клиент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4000" cy="567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9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5543</TotalTime>
  <Words>274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Петряев Дмитрий</dc:creator>
  <cp:lastModifiedBy>Artem</cp:lastModifiedBy>
  <cp:revision>438</cp:revision>
  <cp:lastPrinted>2013-11-14T09:23:55Z</cp:lastPrinted>
  <dcterms:created xsi:type="dcterms:W3CDTF">2013-03-27T07:31:02Z</dcterms:created>
  <dcterms:modified xsi:type="dcterms:W3CDTF">2015-05-19T04:51:03Z</dcterms:modified>
</cp:coreProperties>
</file>